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61" r:id="rId6"/>
    <p:sldId id="266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ия Матшина" initials="АМ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467"/>
    <a:srgbClr val="00CCCB"/>
    <a:srgbClr val="9800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-132" y="-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1DBA-8152-4396-A6B6-48F46C6F4C56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C2-D2F2-4614-AAFC-59E0DC933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430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1DBA-8152-4396-A6B6-48F46C6F4C56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C2-D2F2-4614-AAFC-59E0DC933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90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1DBA-8152-4396-A6B6-48F46C6F4C56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C2-D2F2-4614-AAFC-59E0DC933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310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1DBA-8152-4396-A6B6-48F46C6F4C56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C2-D2F2-4614-AAFC-59E0DC933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193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1DBA-8152-4396-A6B6-48F46C6F4C56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C2-D2F2-4614-AAFC-59E0DC933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507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1DBA-8152-4396-A6B6-48F46C6F4C56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C2-D2F2-4614-AAFC-59E0DC933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176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1DBA-8152-4396-A6B6-48F46C6F4C56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C2-D2F2-4614-AAFC-59E0DC933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729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1DBA-8152-4396-A6B6-48F46C6F4C56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C2-D2F2-4614-AAFC-59E0DC933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37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1DBA-8152-4396-A6B6-48F46C6F4C56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C2-D2F2-4614-AAFC-59E0DC933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007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1DBA-8152-4396-A6B6-48F46C6F4C56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C2-D2F2-4614-AAFC-59E0DC933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240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1DBA-8152-4396-A6B6-48F46C6F4C56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C2-D2F2-4614-AAFC-59E0DC933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221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31DBA-8152-4396-A6B6-48F46C6F4C56}" type="datetimeFigureOut">
              <a:rPr lang="ru-RU" smtClean="0"/>
              <a:t>01.10.2019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A74C2-D2F2-4614-AAFC-59E0DC933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80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3919" y="1432416"/>
            <a:ext cx="4454305" cy="23876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Цифровое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эфирное телевидение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9119" y="4256571"/>
            <a:ext cx="5643327" cy="1160084"/>
          </a:xfrm>
        </p:spPr>
        <p:txBody>
          <a:bodyPr>
            <a:normAutofit fontScale="25000" lnSpcReduction="20000"/>
          </a:bodyPr>
          <a:lstStyle/>
          <a:p>
            <a:r>
              <a:rPr lang="ru-RU" sz="18500" b="1" dirty="0" smtClean="0">
                <a:solidFill>
                  <a:srgbClr val="FF0000"/>
                </a:solidFill>
              </a:rPr>
              <a:t>14 октября </a:t>
            </a:r>
          </a:p>
          <a:p>
            <a:r>
              <a:rPr lang="ru-RU" sz="11400" b="1" dirty="0" smtClean="0">
                <a:solidFill>
                  <a:schemeClr val="accent1">
                    <a:lumMod val="50000"/>
                  </a:schemeClr>
                </a:solidFill>
              </a:rPr>
              <a:t>Переходим всей страной!</a:t>
            </a:r>
            <a:endParaRPr lang="ru-RU" sz="1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68" y="163181"/>
            <a:ext cx="1705674" cy="9585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700" y="1268452"/>
            <a:ext cx="5257800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2438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765" y="185725"/>
            <a:ext cx="76874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Какое телевидение мы смотрим?</a:t>
            </a:r>
            <a:endParaRPr lang="ru-RU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765" y="978365"/>
            <a:ext cx="4620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Платное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телевидение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765" y="1586339"/>
            <a:ext cx="48684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С помощью кабеля (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К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абельное телевидение, Интерактивное телевидение)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31754" y="1586339"/>
            <a:ext cx="4654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С помощью спутниковой тарелки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(Спутниковое телевидение)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9107" y="3320598"/>
            <a:ext cx="5280047" cy="2572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035" y="3022784"/>
            <a:ext cx="4514144" cy="34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493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765" y="843733"/>
            <a:ext cx="995970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Бесплатное телевидение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с помощью домашней или коллективной антенны (Эфирное телевидение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).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5765" y="65294"/>
            <a:ext cx="76874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Какое телевидение мы смотрим?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84" y="2013284"/>
            <a:ext cx="4977528" cy="36829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6076" l="9489" r="100000">
                        <a14:foregroundMark x1="95255" y1="53797" x2="28832" y2="78481"/>
                        <a14:foregroundMark x1="94526" y1="62658" x2="77737" y2="69937"/>
                        <a14:foregroundMark x1="85036" y1="64557" x2="77737" y2="686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145865" y="2013284"/>
            <a:ext cx="3849512" cy="443958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3009" y="5837314"/>
            <a:ext cx="1160223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Отключение 14 октября аналогового эфирное телевещания коснется жителей, которые смотрят телевизор с помощью антенны.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269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765" y="185725"/>
            <a:ext cx="788619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Как определить затронет ли Вас отключение 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14 октября 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аналогового эфирного телевещания?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9976" b="20427"/>
          <a:stretch/>
        </p:blipFill>
        <p:spPr>
          <a:xfrm>
            <a:off x="2266507" y="2584096"/>
            <a:ext cx="6456892" cy="39802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14488" y="1139832"/>
            <a:ext cx="118081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Наличие на экранах телевизора рядом с логотипом телеканалов Первый, Россия 1, НТВ, Пятый, Россия Культура буквы «А», означает, что вы смотрите аналоговое телевидение.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4294008" y="2450803"/>
            <a:ext cx="976313" cy="1467555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854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1081" y="1277753"/>
            <a:ext cx="44496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Купить современный телевизор.</a:t>
            </a:r>
          </a:p>
          <a:p>
            <a:r>
              <a:rPr lang="ru-RU" sz="2400" dirty="0" smtClean="0"/>
              <a:t>(Схема А)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013272" y="1277753"/>
            <a:ext cx="60811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Или купить приставку для своего телевизора.</a:t>
            </a:r>
          </a:p>
          <a:p>
            <a:r>
              <a:rPr lang="ru-RU" sz="2400" dirty="0" smtClean="0"/>
              <a:t>(Схема Б)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959" y="1531594"/>
            <a:ext cx="323313" cy="3233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71" y="2235669"/>
            <a:ext cx="9376897" cy="34628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58" y="1531596"/>
            <a:ext cx="323313" cy="32331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35765" y="185725"/>
            <a:ext cx="811408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Что делать если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Вы видите на экранах телевизора </a:t>
            </a:r>
          </a:p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рядом с логотипом телеканалов букву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А?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411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5765" y="185725"/>
            <a:ext cx="109245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Куда обращаться по вопросу отключения аналогового телевидения?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899925"/>
            <a:ext cx="7618432" cy="9417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По вопросам отключения аналогового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телевещания  </a:t>
            </a: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в Республике Татарстан обращаться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по номеру 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66045" y="2458560"/>
            <a:ext cx="10476088" cy="1683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ru-RU" sz="9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8-800-222-8-716</a:t>
            </a:r>
            <a:endParaRPr lang="ru-RU" sz="9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6911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165</Words>
  <Application>Microsoft Office PowerPoint</Application>
  <PresentationFormat>Произвольный</PresentationFormat>
  <Paragraphs>26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Цифровое эфирное телевидение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Алия Матшина</dc:creator>
  <cp:lastModifiedBy>User</cp:lastModifiedBy>
  <cp:revision>34</cp:revision>
  <dcterms:created xsi:type="dcterms:W3CDTF">2019-09-19T09:48:00Z</dcterms:created>
  <dcterms:modified xsi:type="dcterms:W3CDTF">2019-10-01T07:09:37Z</dcterms:modified>
</cp:coreProperties>
</file>